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60" r:id="rId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 snapToObjects="1">
      <p:cViewPr varScale="1">
        <p:scale>
          <a:sx n="104" d="100"/>
          <a:sy n="104" d="100"/>
        </p:scale>
        <p:origin x="896" y="-2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2694-7645-6446-A4EF-ED5B31485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9573C-38C2-864A-8C6B-6ED76339B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714E4-1E95-904A-8BF7-7CA189048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9C27A-A9AA-F646-9A2D-28D0AC99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E4213-7D8E-7747-9992-0F6F9D89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02637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B85C-5483-6746-ACCB-4EE02870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730AA-EE5B-6D48-9404-2CDFEE8E6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424E2-C709-9447-BEBC-CBDA55F0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72D9E-46BB-9341-A1A6-3328A57F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3109C-94A4-BD48-8C2A-46DC7A27A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61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9C8A54-4CDD-0942-BFD9-91097FEBF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48652-2B64-2D49-B614-470681D1E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938FA-9C34-C045-B2E1-37D61DE41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210AC-226A-484D-A213-E7CC8DE1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027D2-57EC-6440-9B69-F05D817C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7566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1326-E807-BE42-B07F-E8B3B194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E4E8A-5D44-334E-B5ED-B191B36F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EB670-B689-E047-9211-7A673CE4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1860-A304-184A-AEEA-1352A343E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6327-8683-9F4F-B8D7-7B645949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165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C19D-E7A1-1645-95E6-BD72FEE8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CF109-2241-154B-A948-1B13ACCC5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2B8AD-D511-A240-8AD0-78E822ED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AB6E2-F26D-E148-87B8-DF4C39C7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CB1BF-047E-384F-9351-A5A0105B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8207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BC90-2AB6-9347-B285-557B21AC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C131-0479-8348-9E87-9F23C187B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4A86D-6B77-7B43-B158-6E3E7E927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63FC6-3711-1C46-B29D-4115E20B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9A305-B929-B445-818D-8D1C9F1E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EFCF6-7AF3-A94D-AFF3-1C434526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9883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FA2E-F193-1E49-9275-C0E5ED16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D174F-8AD8-1246-8FDA-3E097D53F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79E4B-9D83-A048-9652-5BD0C87EA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071043-3FF7-A245-8836-3E04A2B9A4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C3E4F4-C9B2-A042-9536-CD16F019B9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AB703-642B-9549-9F68-D18D239E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62215-C834-DC45-A277-D16E4A1C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680C9-117A-0A45-81EF-F2586AAD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98191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B56C-5583-E441-BE59-9950C86D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E4213-B063-CB40-BD15-AD3C625D2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A9265-E056-2C4A-AA02-A479CDA2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28DEF-B1CE-D443-AAB9-526046F9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59615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6BB9F-1B4B-7246-9544-A14735516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88F1C-31CD-2B4D-834A-EEE14C28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A7F2-2968-D849-A4FC-77FF6E9E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2299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4E38-5370-F440-9AFD-77319203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63C7-C6E6-6C4A-9E88-1BF541935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17870-DCC7-E64E-B8BC-D65C4D52E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6CFB8-BE0F-2041-A001-846CAA8F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A246C-F998-7744-A824-0E801D9C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7055A-2111-3D48-8F66-4D6412F8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8756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36426-88CF-A04C-929F-0AA8AF2E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23193-1065-114F-B1AF-4B5CD11D9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732C0-20FA-7041-AC4E-BD2B67E98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5FEEB-EE62-9545-BAF9-8D375823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D3890-9E55-1C41-B4C5-2CBC836B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90046-6FFB-7A4B-8FA0-D9DE9CCF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4007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799FD-553C-4248-B730-92D1EBEC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67F1E-CB29-7E41-8B91-FA3F77CB7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1E71C-8A27-D941-9D8F-8CF315429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F718B-C861-3A49-88E2-2058D4434285}" type="datetimeFigureOut">
              <a:rPr lang="en-FR" smtClean="0"/>
              <a:t>01/02/2022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256AC-0265-2C42-B017-431ECEE2B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DD658-98D9-FD4A-8C97-6D49453E5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A18DE-2523-4549-99C1-411EDB98EAFF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28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3B709AE-56B1-5F48-8329-F8BBC9CAC42B}"/>
              </a:ext>
            </a:extLst>
          </p:cNvPr>
          <p:cNvSpPr/>
          <p:nvPr/>
        </p:nvSpPr>
        <p:spPr>
          <a:xfrm>
            <a:off x="11872772" y="0"/>
            <a:ext cx="12197484" cy="820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6AE3B-6B6F-9B42-A4F9-79235DE1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227" y="1330057"/>
            <a:ext cx="16256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1BC09-8C42-1144-AE0B-979F2E58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789" y="1330057"/>
            <a:ext cx="16256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FACF1-1DAD-7347-B958-FFC529BC1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95" t="10344" r="8906" b="36322"/>
          <a:stretch/>
        </p:blipFill>
        <p:spPr>
          <a:xfrm>
            <a:off x="955776" y="1310179"/>
            <a:ext cx="1625600" cy="162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C55B38-83C9-3B44-A7CF-BA4CEB0FB4C9}"/>
              </a:ext>
            </a:extLst>
          </p:cNvPr>
          <p:cNvSpPr txBox="1"/>
          <p:nvPr/>
        </p:nvSpPr>
        <p:spPr>
          <a:xfrm>
            <a:off x="1231629" y="915824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Original</a:t>
            </a:r>
            <a:r>
              <a:rPr lang="en-FR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387DD-A246-514B-A268-F87802BC2885}"/>
              </a:ext>
            </a:extLst>
          </p:cNvPr>
          <p:cNvSpPr txBox="1"/>
          <p:nvPr/>
        </p:nvSpPr>
        <p:spPr>
          <a:xfrm>
            <a:off x="53666" y="345494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Model</a:t>
            </a:r>
            <a:r>
              <a:rPr lang="en-FR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0C408-4215-4A45-8912-6FAADA7BA858}"/>
              </a:ext>
            </a:extLst>
          </p:cNvPr>
          <p:cNvSpPr txBox="1"/>
          <p:nvPr/>
        </p:nvSpPr>
        <p:spPr>
          <a:xfrm>
            <a:off x="2977881" y="933253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Blurred</a:t>
            </a:r>
            <a:r>
              <a:rPr lang="en-FR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BA2D2-3251-D241-801A-F13BF55A5DE4}"/>
              </a:ext>
            </a:extLst>
          </p:cNvPr>
          <p:cNvSpPr txBox="1"/>
          <p:nvPr/>
        </p:nvSpPr>
        <p:spPr>
          <a:xfrm>
            <a:off x="4751483" y="947218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Predicted</a:t>
            </a:r>
            <a:r>
              <a:rPr lang="en-F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349C1-89E4-5B41-9BB7-82819416A3A7}"/>
              </a:ext>
            </a:extLst>
          </p:cNvPr>
          <p:cNvSpPr txBox="1"/>
          <p:nvPr/>
        </p:nvSpPr>
        <p:spPr>
          <a:xfrm>
            <a:off x="2851506" y="319517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Train images</a:t>
            </a:r>
            <a:r>
              <a:rPr lang="en-FR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6686A-585B-6A48-9D76-C048AC029255}"/>
              </a:ext>
            </a:extLst>
          </p:cNvPr>
          <p:cNvSpPr txBox="1"/>
          <p:nvPr/>
        </p:nvSpPr>
        <p:spPr>
          <a:xfrm>
            <a:off x="9207741" y="329482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Test images</a:t>
            </a:r>
            <a:r>
              <a:rPr lang="en-FR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707F9-385F-A74B-AFF5-1F93C2DF6E0A}"/>
              </a:ext>
            </a:extLst>
          </p:cNvPr>
          <p:cNvSpPr txBox="1"/>
          <p:nvPr/>
        </p:nvSpPr>
        <p:spPr>
          <a:xfrm>
            <a:off x="7241103" y="920760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Original</a:t>
            </a:r>
            <a:r>
              <a:rPr lang="en-FR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76E30C-C756-E04E-A2C4-CA4931964C99}"/>
              </a:ext>
            </a:extLst>
          </p:cNvPr>
          <p:cNvSpPr txBox="1"/>
          <p:nvPr/>
        </p:nvSpPr>
        <p:spPr>
          <a:xfrm>
            <a:off x="9093252" y="902100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Blurred</a:t>
            </a:r>
            <a:r>
              <a:rPr lang="en-FR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3CCEBB-84E1-1543-BD38-797894549568}"/>
              </a:ext>
            </a:extLst>
          </p:cNvPr>
          <p:cNvSpPr txBox="1"/>
          <p:nvPr/>
        </p:nvSpPr>
        <p:spPr>
          <a:xfrm>
            <a:off x="11158504" y="902100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Predicted</a:t>
            </a:r>
            <a:r>
              <a:rPr lang="en-FR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4C42DE-DA87-8E44-BFCD-0CBC0D94E251}"/>
              </a:ext>
            </a:extLst>
          </p:cNvPr>
          <p:cNvSpPr txBox="1"/>
          <p:nvPr/>
        </p:nvSpPr>
        <p:spPr>
          <a:xfrm>
            <a:off x="54446" y="1887791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3.2.1</a:t>
            </a:r>
            <a:r>
              <a:rPr lang="en-FR" dirty="0"/>
              <a:t>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E01C4A-5A29-404B-BD86-EF39655421C8}"/>
              </a:ext>
            </a:extLst>
          </p:cNvPr>
          <p:cNvCxnSpPr>
            <a:cxnSpLocks/>
          </p:cNvCxnSpPr>
          <p:nvPr/>
        </p:nvCxnSpPr>
        <p:spPr>
          <a:xfrm>
            <a:off x="6201591" y="329482"/>
            <a:ext cx="40354" cy="6615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8AECAE-B504-8745-8F13-D4AC67363A63}"/>
              </a:ext>
            </a:extLst>
          </p:cNvPr>
          <p:cNvCxnSpPr>
            <a:cxnSpLocks/>
          </p:cNvCxnSpPr>
          <p:nvPr/>
        </p:nvCxnSpPr>
        <p:spPr>
          <a:xfrm>
            <a:off x="54446" y="791411"/>
            <a:ext cx="127535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110223-652C-EF4D-B331-68EFB72F9CC9}"/>
              </a:ext>
            </a:extLst>
          </p:cNvPr>
          <p:cNvCxnSpPr>
            <a:cxnSpLocks/>
          </p:cNvCxnSpPr>
          <p:nvPr/>
        </p:nvCxnSpPr>
        <p:spPr>
          <a:xfrm>
            <a:off x="837380" y="329482"/>
            <a:ext cx="40354" cy="6615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8A93F7-A04C-3144-8053-9F9606E287E1}"/>
              </a:ext>
            </a:extLst>
          </p:cNvPr>
          <p:cNvCxnSpPr>
            <a:cxnSpLocks/>
          </p:cNvCxnSpPr>
          <p:nvPr/>
        </p:nvCxnSpPr>
        <p:spPr>
          <a:xfrm>
            <a:off x="14690" y="3061728"/>
            <a:ext cx="1289727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FEFE61F-DDAB-6948-8D9B-69C9FC02B93C}"/>
              </a:ext>
            </a:extLst>
          </p:cNvPr>
          <p:cNvSpPr/>
          <p:nvPr/>
        </p:nvSpPr>
        <p:spPr>
          <a:xfrm>
            <a:off x="-123568" y="6858000"/>
            <a:ext cx="24940956" cy="820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6851C5D-2297-D24B-9E03-86EE5175F7BD}"/>
              </a:ext>
            </a:extLst>
          </p:cNvPr>
          <p:cNvCxnSpPr>
            <a:cxnSpLocks/>
          </p:cNvCxnSpPr>
          <p:nvPr/>
        </p:nvCxnSpPr>
        <p:spPr>
          <a:xfrm>
            <a:off x="6240000" y="6770581"/>
            <a:ext cx="40354" cy="6615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698EE10-BD3D-A447-AA04-73E50E717393}"/>
              </a:ext>
            </a:extLst>
          </p:cNvPr>
          <p:cNvCxnSpPr>
            <a:cxnSpLocks/>
          </p:cNvCxnSpPr>
          <p:nvPr/>
        </p:nvCxnSpPr>
        <p:spPr>
          <a:xfrm>
            <a:off x="877734" y="6770581"/>
            <a:ext cx="40354" cy="6615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3911B4A-449D-9742-B053-98915E4D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913" y="1376285"/>
            <a:ext cx="2123195" cy="141546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F03E119-DB8B-2447-BB7B-9CF5DF9A7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408" y="1357625"/>
            <a:ext cx="2123211" cy="14154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3C19108-33F3-4041-BA4C-50915E2E2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7402" y="1387142"/>
            <a:ext cx="2122200" cy="14148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086B32-24B0-3F44-98D2-8B6BB81F5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4500" y="3125545"/>
            <a:ext cx="1625600" cy="1625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1A9E47-20C2-F749-8D93-DCE2C06BD5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0227" y="3105140"/>
            <a:ext cx="1625600" cy="16256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C2C217E-20E4-B844-94C9-B31DB75544F1}"/>
              </a:ext>
            </a:extLst>
          </p:cNvPr>
          <p:cNvSpPr txBox="1"/>
          <p:nvPr/>
        </p:nvSpPr>
        <p:spPr>
          <a:xfrm>
            <a:off x="102346" y="3859652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3.2.2</a:t>
            </a:r>
            <a:r>
              <a:rPr lang="en-FR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E722B6-342B-654D-A512-B1C95723E16B}"/>
              </a:ext>
            </a:extLst>
          </p:cNvPr>
          <p:cNvSpPr txBox="1"/>
          <p:nvPr/>
        </p:nvSpPr>
        <p:spPr>
          <a:xfrm>
            <a:off x="903845" y="4705051"/>
            <a:ext cx="5086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latin typeface="Garamond" panose="02020404030301010803" pitchFamily="18" charset="0"/>
              </a:rPr>
              <a:t>* Note: The displayed trained images do not have the DC component.</a:t>
            </a:r>
            <a:r>
              <a:rPr lang="en-FR" sz="1400" dirty="0"/>
              <a:t>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5F58172-FBFD-7148-A71D-02F668BCC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754" y="3216370"/>
            <a:ext cx="2124000" cy="1416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E61E351-EE07-764B-87D6-7CB8772AAD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5140" y="3192697"/>
            <a:ext cx="2122200" cy="14148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1DD40FD-87F9-5A4A-858C-3786A10D79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2910" y="3202523"/>
            <a:ext cx="2122200" cy="141480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85F01D-4C9A-AA43-B7C5-D14CA6B6CCA8}"/>
              </a:ext>
            </a:extLst>
          </p:cNvPr>
          <p:cNvCxnSpPr>
            <a:cxnSpLocks/>
          </p:cNvCxnSpPr>
          <p:nvPr/>
        </p:nvCxnSpPr>
        <p:spPr>
          <a:xfrm>
            <a:off x="0" y="5025997"/>
            <a:ext cx="1289727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14715ABC-AAFA-AE42-9C12-CC330CF312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391" y="5113382"/>
            <a:ext cx="1625600" cy="1625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10822DD-28EF-AF4F-8487-38D4F57047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4653" y="5113382"/>
            <a:ext cx="1625600" cy="1625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2782123-670A-944D-AE85-18579C2971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2328" y="5113382"/>
            <a:ext cx="1625600" cy="16256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A848C79-839A-3B40-96C5-43AF8A7A7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740" y="5218782"/>
            <a:ext cx="2122200" cy="14148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F3CBB02-0DFB-244D-BC1C-08D2B72F1D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6615" y="5227270"/>
            <a:ext cx="2122200" cy="14148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6DA4312-E64C-5041-BDB1-AE257DDF78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15140" y="5227270"/>
            <a:ext cx="2122200" cy="14148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DC1817B-10E6-6D4D-BB17-0A8F59389509}"/>
              </a:ext>
            </a:extLst>
          </p:cNvPr>
          <p:cNvCxnSpPr>
            <a:cxnSpLocks/>
          </p:cNvCxnSpPr>
          <p:nvPr/>
        </p:nvCxnSpPr>
        <p:spPr>
          <a:xfrm>
            <a:off x="857557" y="6884360"/>
            <a:ext cx="1203972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22B123F-403E-A64C-B800-F1FABF2E9D8E}"/>
              </a:ext>
            </a:extLst>
          </p:cNvPr>
          <p:cNvSpPr txBox="1"/>
          <p:nvPr/>
        </p:nvSpPr>
        <p:spPr>
          <a:xfrm>
            <a:off x="963708" y="7027794"/>
            <a:ext cx="4800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latin typeface="Garamond" panose="02020404030301010803" pitchFamily="18" charset="0"/>
              </a:rPr>
              <a:t>* Note: Using the N2N with multiplicative N noise we validate on  more realistic images with blurring kernels shown to the right.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F4E5EBC-97AD-934A-9FD3-1B69935F58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22576" y="6959422"/>
            <a:ext cx="2122200" cy="14148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86855F0-ABD4-4340-A581-DEF4028D88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37270" y="6974216"/>
            <a:ext cx="2122200" cy="14148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7E476B9-F79B-FC47-AF17-8EAD5136E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974" y="6974216"/>
            <a:ext cx="2122200" cy="1414800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68FF1D6-65B8-5A4C-83F0-6D9224F65578}"/>
              </a:ext>
            </a:extLst>
          </p:cNvPr>
          <p:cNvCxnSpPr>
            <a:cxnSpLocks/>
          </p:cNvCxnSpPr>
          <p:nvPr/>
        </p:nvCxnSpPr>
        <p:spPr>
          <a:xfrm>
            <a:off x="42712" y="8461386"/>
            <a:ext cx="1289727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2274FCC-B891-D046-A510-6344B4600B42}"/>
              </a:ext>
            </a:extLst>
          </p:cNvPr>
          <p:cNvSpPr txBox="1"/>
          <p:nvPr/>
        </p:nvSpPr>
        <p:spPr>
          <a:xfrm>
            <a:off x="113172" y="6404903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3.2.3</a:t>
            </a:r>
            <a:r>
              <a:rPr lang="en-FR" dirty="0"/>
              <a:t>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B7012F-B7FA-5840-8FB8-B2FD3DAF41A2}"/>
              </a:ext>
            </a:extLst>
          </p:cNvPr>
          <p:cNvSpPr txBox="1"/>
          <p:nvPr/>
        </p:nvSpPr>
        <p:spPr>
          <a:xfrm>
            <a:off x="113172" y="9424305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3.2.4</a:t>
            </a:r>
            <a:r>
              <a:rPr lang="en-FR" dirty="0"/>
              <a:t>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FF9EDE31-7979-824C-862C-ED5864A864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443" y="8530459"/>
            <a:ext cx="1625600" cy="16256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1335C75-4EE3-AC40-969E-A1E65047BDF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45145" y="8545447"/>
            <a:ext cx="1625600" cy="16256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3AE32DFB-1920-A343-8C42-F6869E45B5C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0400" y="8548663"/>
            <a:ext cx="1625600" cy="16256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886FFFD-70FC-7942-9A1F-39B5FB2AD87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44491" y="8681226"/>
            <a:ext cx="2122200" cy="14148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7D48843-20AE-8B44-949D-E6B58EA9D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239" y="8681226"/>
            <a:ext cx="2122200" cy="14148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06D7B858-27E5-4C4E-AE3F-0DBEDD104D0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22576" y="8681226"/>
            <a:ext cx="2122200" cy="14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846EF3-20BB-8547-B907-BF0D68F30F1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grayscl/>
          </a:blip>
          <a:srcRect l="41493" t="17721" r="5757" b="1732"/>
          <a:stretch/>
        </p:blipFill>
        <p:spPr>
          <a:xfrm>
            <a:off x="993663" y="3119407"/>
            <a:ext cx="1607813" cy="16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2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3B709AE-56B1-5F48-8329-F8BBC9CAC42B}"/>
              </a:ext>
            </a:extLst>
          </p:cNvPr>
          <p:cNvSpPr/>
          <p:nvPr/>
        </p:nvSpPr>
        <p:spPr>
          <a:xfrm>
            <a:off x="11872772" y="0"/>
            <a:ext cx="12197484" cy="820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387DD-A246-514B-A268-F87802BC2885}"/>
              </a:ext>
            </a:extLst>
          </p:cNvPr>
          <p:cNvSpPr txBox="1"/>
          <p:nvPr/>
        </p:nvSpPr>
        <p:spPr>
          <a:xfrm>
            <a:off x="53666" y="345494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Model</a:t>
            </a:r>
            <a:r>
              <a:rPr lang="en-FR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349C1-89E4-5B41-9BB7-82819416A3A7}"/>
              </a:ext>
            </a:extLst>
          </p:cNvPr>
          <p:cNvSpPr txBox="1"/>
          <p:nvPr/>
        </p:nvSpPr>
        <p:spPr>
          <a:xfrm>
            <a:off x="2851506" y="319517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Loss</a:t>
            </a:r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6686A-585B-6A48-9D76-C048AC029255}"/>
              </a:ext>
            </a:extLst>
          </p:cNvPr>
          <p:cNvSpPr txBox="1"/>
          <p:nvPr/>
        </p:nvSpPr>
        <p:spPr>
          <a:xfrm>
            <a:off x="8401721" y="329482"/>
            <a:ext cx="187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Average PSNR</a:t>
            </a:r>
            <a:endParaRPr lang="en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4C42DE-DA87-8E44-BFCD-0CBC0D94E251}"/>
              </a:ext>
            </a:extLst>
          </p:cNvPr>
          <p:cNvSpPr txBox="1"/>
          <p:nvPr/>
        </p:nvSpPr>
        <p:spPr>
          <a:xfrm>
            <a:off x="54446" y="1887791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3.2.1</a:t>
            </a:r>
            <a:r>
              <a:rPr lang="en-FR" dirty="0"/>
              <a:t>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E01C4A-5A29-404B-BD86-EF39655421C8}"/>
              </a:ext>
            </a:extLst>
          </p:cNvPr>
          <p:cNvCxnSpPr>
            <a:cxnSpLocks/>
          </p:cNvCxnSpPr>
          <p:nvPr/>
        </p:nvCxnSpPr>
        <p:spPr>
          <a:xfrm>
            <a:off x="6201591" y="329482"/>
            <a:ext cx="40354" cy="6615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8AECAE-B504-8745-8F13-D4AC67363A63}"/>
              </a:ext>
            </a:extLst>
          </p:cNvPr>
          <p:cNvCxnSpPr>
            <a:cxnSpLocks/>
          </p:cNvCxnSpPr>
          <p:nvPr/>
        </p:nvCxnSpPr>
        <p:spPr>
          <a:xfrm>
            <a:off x="54446" y="791411"/>
            <a:ext cx="127535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110223-652C-EF4D-B331-68EFB72F9CC9}"/>
              </a:ext>
            </a:extLst>
          </p:cNvPr>
          <p:cNvCxnSpPr>
            <a:cxnSpLocks/>
          </p:cNvCxnSpPr>
          <p:nvPr/>
        </p:nvCxnSpPr>
        <p:spPr>
          <a:xfrm>
            <a:off x="837380" y="329482"/>
            <a:ext cx="40354" cy="6615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8A93F7-A04C-3144-8053-9F9606E287E1}"/>
              </a:ext>
            </a:extLst>
          </p:cNvPr>
          <p:cNvCxnSpPr>
            <a:cxnSpLocks/>
          </p:cNvCxnSpPr>
          <p:nvPr/>
        </p:nvCxnSpPr>
        <p:spPr>
          <a:xfrm>
            <a:off x="0" y="3538383"/>
            <a:ext cx="1289727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FEFE61F-DDAB-6948-8D9B-69C9FC02B93C}"/>
              </a:ext>
            </a:extLst>
          </p:cNvPr>
          <p:cNvSpPr/>
          <p:nvPr/>
        </p:nvSpPr>
        <p:spPr>
          <a:xfrm>
            <a:off x="-336138" y="6259053"/>
            <a:ext cx="25330760" cy="8819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6851C5D-2297-D24B-9E03-86EE5175F7BD}"/>
              </a:ext>
            </a:extLst>
          </p:cNvPr>
          <p:cNvCxnSpPr>
            <a:cxnSpLocks/>
          </p:cNvCxnSpPr>
          <p:nvPr/>
        </p:nvCxnSpPr>
        <p:spPr>
          <a:xfrm>
            <a:off x="6240000" y="6066589"/>
            <a:ext cx="40354" cy="73193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698EE10-BD3D-A447-AA04-73E50E717393}"/>
              </a:ext>
            </a:extLst>
          </p:cNvPr>
          <p:cNvCxnSpPr>
            <a:cxnSpLocks/>
          </p:cNvCxnSpPr>
          <p:nvPr/>
        </p:nvCxnSpPr>
        <p:spPr>
          <a:xfrm>
            <a:off x="877734" y="6285355"/>
            <a:ext cx="17494" cy="71005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C2C217E-20E4-B844-94C9-B31DB75544F1}"/>
              </a:ext>
            </a:extLst>
          </p:cNvPr>
          <p:cNvSpPr txBox="1"/>
          <p:nvPr/>
        </p:nvSpPr>
        <p:spPr>
          <a:xfrm>
            <a:off x="98360" y="4608323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3.2.2</a:t>
            </a:r>
            <a:r>
              <a:rPr lang="en-FR" dirty="0"/>
              <a:t> 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85F01D-4C9A-AA43-B7C5-D14CA6B6CCA8}"/>
              </a:ext>
            </a:extLst>
          </p:cNvPr>
          <p:cNvCxnSpPr>
            <a:cxnSpLocks/>
          </p:cNvCxnSpPr>
          <p:nvPr/>
        </p:nvCxnSpPr>
        <p:spPr>
          <a:xfrm>
            <a:off x="0" y="6259052"/>
            <a:ext cx="1289727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68FF1D6-65B8-5A4C-83F0-6D9224F65578}"/>
              </a:ext>
            </a:extLst>
          </p:cNvPr>
          <p:cNvCxnSpPr>
            <a:cxnSpLocks/>
          </p:cNvCxnSpPr>
          <p:nvPr/>
        </p:nvCxnSpPr>
        <p:spPr>
          <a:xfrm>
            <a:off x="0" y="9043277"/>
            <a:ext cx="1289727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2274FCC-B891-D046-A510-6344B4600B42}"/>
              </a:ext>
            </a:extLst>
          </p:cNvPr>
          <p:cNvSpPr txBox="1"/>
          <p:nvPr/>
        </p:nvSpPr>
        <p:spPr>
          <a:xfrm>
            <a:off x="98359" y="7128195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3.2.3</a:t>
            </a:r>
            <a:r>
              <a:rPr lang="en-FR" dirty="0"/>
              <a:t>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B7012F-B7FA-5840-8FB8-B2FD3DAF41A2}"/>
              </a:ext>
            </a:extLst>
          </p:cNvPr>
          <p:cNvSpPr txBox="1"/>
          <p:nvPr/>
        </p:nvSpPr>
        <p:spPr>
          <a:xfrm>
            <a:off x="108610" y="10206211"/>
            <a:ext cx="13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Garamond" panose="02020404030301010803" pitchFamily="18" charset="0"/>
              </a:rPr>
              <a:t>3.2.4</a:t>
            </a:r>
            <a:r>
              <a:rPr lang="en-FR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42FC3-CDED-9345-834D-E2385A5C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032" y="893973"/>
            <a:ext cx="4058543" cy="243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1DA3E-1C74-F140-846B-CEC0BFD67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164" y="907703"/>
            <a:ext cx="4137567" cy="252906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A55125F-65F4-C247-BBA0-60955B085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299"/>
          <a:stretch/>
        </p:blipFill>
        <p:spPr>
          <a:xfrm>
            <a:off x="1627772" y="3317951"/>
            <a:ext cx="3713150" cy="146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28E0F5-03DB-774A-B3DB-CCF49F5E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530" y="3653549"/>
            <a:ext cx="3940313" cy="2562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DB4A87-AFC1-2441-A554-379C21BD9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164" y="3670587"/>
            <a:ext cx="4092625" cy="2486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A0D1F4-F908-F14C-B0B0-4CAD1AB03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210" y="6360667"/>
            <a:ext cx="3917641" cy="2563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D2F004-21A4-2B40-A822-D4B600C5B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805" y="6360667"/>
            <a:ext cx="4082984" cy="247718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304F42A-F6F5-4F44-8732-DE0DBCF5C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032" y="9296878"/>
            <a:ext cx="4353237" cy="25632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D8FB676-EC70-4748-8A06-9BF962EC3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6077" y="9211351"/>
            <a:ext cx="4426504" cy="280316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4131935-CD08-1F44-93D1-7A81DF79E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299"/>
          <a:stretch/>
        </p:blipFill>
        <p:spPr>
          <a:xfrm>
            <a:off x="1474673" y="11845741"/>
            <a:ext cx="4265846" cy="16877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85751C4-9AED-B74B-A280-2CDB129A6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73" t="93299" r="-1"/>
          <a:stretch/>
        </p:blipFill>
        <p:spPr>
          <a:xfrm>
            <a:off x="3906961" y="11867111"/>
            <a:ext cx="2023199" cy="1687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67DE03D-A076-174C-9B21-10F82979B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1" t="91645" r="48113" b="-3541"/>
          <a:stretch/>
        </p:blipFill>
        <p:spPr>
          <a:xfrm>
            <a:off x="2480590" y="11827502"/>
            <a:ext cx="1271451" cy="2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21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3C897-1640-7644-BF91-3A931CA2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6" y="664129"/>
            <a:ext cx="895229" cy="134284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6FF006C-F76F-BD43-B905-C693FBFE2E47}"/>
              </a:ext>
            </a:extLst>
          </p:cNvPr>
          <p:cNvGrpSpPr/>
          <p:nvPr/>
        </p:nvGrpSpPr>
        <p:grpSpPr>
          <a:xfrm>
            <a:off x="404473" y="508615"/>
            <a:ext cx="11323330" cy="1924051"/>
            <a:chOff x="404473" y="508615"/>
            <a:chExt cx="11323330" cy="19240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7D308F-703F-FC41-9D6A-2F41FCD49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92991" y="511876"/>
              <a:ext cx="702941" cy="6568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DA9070-6BE9-B74B-8B70-F7625071D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9567" y="1359983"/>
              <a:ext cx="669787" cy="65683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B37B02-AA82-4C43-BFC7-AE00D1F2228A}"/>
                </a:ext>
              </a:extLst>
            </p:cNvPr>
            <p:cNvCxnSpPr/>
            <p:nvPr/>
          </p:nvCxnSpPr>
          <p:spPr>
            <a:xfrm flipH="1">
              <a:off x="915992" y="515445"/>
              <a:ext cx="702941" cy="3284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F627AA-2CFD-E14A-8CB3-59B96D0B3789}"/>
                </a:ext>
              </a:extLst>
            </p:cNvPr>
            <p:cNvCxnSpPr/>
            <p:nvPr/>
          </p:nvCxnSpPr>
          <p:spPr>
            <a:xfrm flipH="1" flipV="1">
              <a:off x="915992" y="909785"/>
              <a:ext cx="702941" cy="22442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E8846A6-AFF0-FF40-9538-95AA5880A59C}"/>
                </a:ext>
              </a:extLst>
            </p:cNvPr>
            <p:cNvSpPr/>
            <p:nvPr/>
          </p:nvSpPr>
          <p:spPr>
            <a:xfrm>
              <a:off x="826783" y="836429"/>
              <a:ext cx="89209" cy="8079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523016-2A70-1A4C-ABB6-313F4BE840AE}"/>
                </a:ext>
              </a:extLst>
            </p:cNvPr>
            <p:cNvSpPr/>
            <p:nvPr/>
          </p:nvSpPr>
          <p:spPr>
            <a:xfrm>
              <a:off x="852805" y="1628164"/>
              <a:ext cx="89209" cy="8079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3355AE-96E8-A742-A00C-0AA1612A4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297" y="1384104"/>
              <a:ext cx="680636" cy="24406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553152-0EDA-7B48-A072-B9EBCA9AE9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2014" y="1708954"/>
              <a:ext cx="676919" cy="27340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1B68F14-F765-A240-B2FA-B7C01DAC7F2E}"/>
                </a:ext>
              </a:extLst>
            </p:cNvPr>
            <p:cNvSpPr/>
            <p:nvPr/>
          </p:nvSpPr>
          <p:spPr>
            <a:xfrm>
              <a:off x="2481462" y="774001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DFT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7DA16E4-FD69-EC4E-82C3-E5D6364A5FD0}"/>
                </a:ext>
              </a:extLst>
            </p:cNvPr>
            <p:cNvSpPr/>
            <p:nvPr/>
          </p:nvSpPr>
          <p:spPr>
            <a:xfrm>
              <a:off x="3567464" y="774001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log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43B0067-744F-374A-910A-EC90D99E829C}"/>
                </a:ext>
              </a:extLst>
            </p:cNvPr>
            <p:cNvSpPr/>
            <p:nvPr/>
          </p:nvSpPr>
          <p:spPr>
            <a:xfrm>
              <a:off x="4651060" y="774001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IDFT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D42E476-82E1-644A-95BB-B37AE116A90C}"/>
                </a:ext>
              </a:extLst>
            </p:cNvPr>
            <p:cNvSpPr/>
            <p:nvPr/>
          </p:nvSpPr>
          <p:spPr>
            <a:xfrm>
              <a:off x="5749665" y="508615"/>
              <a:ext cx="1600862" cy="1473744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aramond" panose="02020404030301010803" pitchFamily="18" charset="0"/>
                </a:rPr>
                <a:t>N2N</a:t>
              </a:r>
              <a:endParaRPr lang="en-FR" dirty="0">
                <a:latin typeface="Garamond" panose="02020404030301010803" pitchFamily="18" charset="0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0112B585-6F2E-DE4B-97D9-9220BDC8BAE8}"/>
                </a:ext>
              </a:extLst>
            </p:cNvPr>
            <p:cNvSpPr/>
            <p:nvPr/>
          </p:nvSpPr>
          <p:spPr>
            <a:xfrm>
              <a:off x="7534732" y="774001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DFT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7794A81-47AF-BC43-A634-F62667299424}"/>
                </a:ext>
              </a:extLst>
            </p:cNvPr>
            <p:cNvSpPr/>
            <p:nvPr/>
          </p:nvSpPr>
          <p:spPr>
            <a:xfrm>
              <a:off x="8630044" y="788287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exp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8580646-7840-9E4F-A188-581190B32403}"/>
                </a:ext>
              </a:extLst>
            </p:cNvPr>
            <p:cNvSpPr/>
            <p:nvPr/>
          </p:nvSpPr>
          <p:spPr>
            <a:xfrm>
              <a:off x="9725356" y="774001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IDFT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A31D3EC-C7B7-364D-8DF5-EBC75E694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2574" y="633283"/>
              <a:ext cx="895229" cy="1342844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06D3DE6-3A28-2B4E-94E8-0C7CEC793D9D}"/>
                </a:ext>
              </a:extLst>
            </p:cNvPr>
            <p:cNvCxnSpPr/>
            <p:nvPr/>
          </p:nvCxnSpPr>
          <p:spPr>
            <a:xfrm>
              <a:off x="2295932" y="1021999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DCF65AA-9AEC-B141-AAF7-273A1C913525}"/>
                </a:ext>
              </a:extLst>
            </p:cNvPr>
            <p:cNvCxnSpPr/>
            <p:nvPr/>
          </p:nvCxnSpPr>
          <p:spPr>
            <a:xfrm>
              <a:off x="2295932" y="1452923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93B6EE1-30FD-E041-8FFD-96D6F86B2C82}"/>
                </a:ext>
              </a:extLst>
            </p:cNvPr>
            <p:cNvCxnSpPr/>
            <p:nvPr/>
          </p:nvCxnSpPr>
          <p:spPr>
            <a:xfrm>
              <a:off x="3395862" y="1021999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C07D7C0-0E2D-C54D-81CC-91C241E1F8C7}"/>
                </a:ext>
              </a:extLst>
            </p:cNvPr>
            <p:cNvCxnSpPr/>
            <p:nvPr/>
          </p:nvCxnSpPr>
          <p:spPr>
            <a:xfrm>
              <a:off x="3395862" y="1452923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899E63B-865A-9C4E-AEAE-84AF1E687C95}"/>
                </a:ext>
              </a:extLst>
            </p:cNvPr>
            <p:cNvCxnSpPr/>
            <p:nvPr/>
          </p:nvCxnSpPr>
          <p:spPr>
            <a:xfrm>
              <a:off x="4471969" y="1021999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2F93611-3E7E-554B-AFFD-01001DE65600}"/>
                </a:ext>
              </a:extLst>
            </p:cNvPr>
            <p:cNvCxnSpPr/>
            <p:nvPr/>
          </p:nvCxnSpPr>
          <p:spPr>
            <a:xfrm>
              <a:off x="4471969" y="1452923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2598B22-79DB-C74A-8737-3659618A974A}"/>
                </a:ext>
              </a:extLst>
            </p:cNvPr>
            <p:cNvCxnSpPr/>
            <p:nvPr/>
          </p:nvCxnSpPr>
          <p:spPr>
            <a:xfrm>
              <a:off x="5565460" y="1021999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AFC6F54-2D17-4443-9DDD-2984717BD926}"/>
                </a:ext>
              </a:extLst>
            </p:cNvPr>
            <p:cNvCxnSpPr/>
            <p:nvPr/>
          </p:nvCxnSpPr>
          <p:spPr>
            <a:xfrm>
              <a:off x="5565460" y="1452923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B01865-A66C-5F4A-8EA2-23751FE56685}"/>
                </a:ext>
              </a:extLst>
            </p:cNvPr>
            <p:cNvCxnSpPr/>
            <p:nvPr/>
          </p:nvCxnSpPr>
          <p:spPr>
            <a:xfrm>
              <a:off x="7349202" y="1262673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77C311B-BB00-AA4B-B93D-755551AE648F}"/>
                </a:ext>
              </a:extLst>
            </p:cNvPr>
            <p:cNvCxnSpPr/>
            <p:nvPr/>
          </p:nvCxnSpPr>
          <p:spPr>
            <a:xfrm>
              <a:off x="8449132" y="1262673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872C00D-06A4-234D-98A7-7E7ECF800CFA}"/>
                </a:ext>
              </a:extLst>
            </p:cNvPr>
            <p:cNvCxnSpPr/>
            <p:nvPr/>
          </p:nvCxnSpPr>
          <p:spPr>
            <a:xfrm>
              <a:off x="9538117" y="1262673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E09F7B3-1E35-9C48-A6E0-AD7A436B968E}"/>
                </a:ext>
              </a:extLst>
            </p:cNvPr>
            <p:cNvCxnSpPr/>
            <p:nvPr/>
          </p:nvCxnSpPr>
          <p:spPr>
            <a:xfrm>
              <a:off x="10638047" y="1262673"/>
              <a:ext cx="185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CC8AC7-7A0C-0E44-A653-C5BF43BA2A5A}"/>
                </a:ext>
              </a:extLst>
            </p:cNvPr>
            <p:cNvSpPr txBox="1"/>
            <p:nvPr/>
          </p:nvSpPr>
          <p:spPr>
            <a:xfrm>
              <a:off x="404473" y="2063227"/>
              <a:ext cx="616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dirty="0">
                  <a:latin typeface="Garamond" panose="02020404030301010803" pitchFamily="18" charset="0"/>
                </a:rPr>
                <a:t>(a)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4AEDEAA-066F-2749-AC71-F8DB85836078}"/>
                </a:ext>
              </a:extLst>
            </p:cNvPr>
            <p:cNvSpPr txBox="1"/>
            <p:nvPr/>
          </p:nvSpPr>
          <p:spPr>
            <a:xfrm>
              <a:off x="1662514" y="2063334"/>
              <a:ext cx="616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dirty="0">
                  <a:latin typeface="Garamond" panose="02020404030301010803" pitchFamily="18" charset="0"/>
                </a:rPr>
                <a:t>(b)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81DB638-77FD-D042-B038-0C162B343B51}"/>
                </a:ext>
              </a:extLst>
            </p:cNvPr>
            <p:cNvSpPr txBox="1"/>
            <p:nvPr/>
          </p:nvSpPr>
          <p:spPr>
            <a:xfrm>
              <a:off x="2779022" y="2063227"/>
              <a:ext cx="616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dirty="0">
                  <a:latin typeface="Garamond" panose="02020404030301010803" pitchFamily="18" charset="0"/>
                </a:rPr>
                <a:t>(c)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A6940A4-EFEA-B94B-BDF1-61FBF711CAA6}"/>
                </a:ext>
              </a:extLst>
            </p:cNvPr>
            <p:cNvSpPr txBox="1"/>
            <p:nvPr/>
          </p:nvSpPr>
          <p:spPr>
            <a:xfrm>
              <a:off x="3818185" y="2063227"/>
              <a:ext cx="616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dirty="0">
                  <a:latin typeface="Garamond" panose="02020404030301010803" pitchFamily="18" charset="0"/>
                </a:rPr>
                <a:t>(d)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5C976E6-1708-1744-A0E8-A5611141ED84}"/>
                </a:ext>
              </a:extLst>
            </p:cNvPr>
            <p:cNvSpPr txBox="1"/>
            <p:nvPr/>
          </p:nvSpPr>
          <p:spPr>
            <a:xfrm>
              <a:off x="4857348" y="2063227"/>
              <a:ext cx="616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dirty="0">
                  <a:latin typeface="Garamond" panose="02020404030301010803" pitchFamily="18" charset="0"/>
                </a:rPr>
                <a:t>(e)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52ECFF2-E3EB-664F-A927-215ADE06F55F}"/>
                </a:ext>
              </a:extLst>
            </p:cNvPr>
            <p:cNvSpPr txBox="1"/>
            <p:nvPr/>
          </p:nvSpPr>
          <p:spPr>
            <a:xfrm>
              <a:off x="6241676" y="2063227"/>
              <a:ext cx="616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dirty="0">
                  <a:latin typeface="Garamond" panose="02020404030301010803" pitchFamily="18" charset="0"/>
                </a:rPr>
                <a:t>(f)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9B58322-3EE7-1C45-95AD-9191B8179ED5}"/>
                </a:ext>
              </a:extLst>
            </p:cNvPr>
            <p:cNvSpPr txBox="1"/>
            <p:nvPr/>
          </p:nvSpPr>
          <p:spPr>
            <a:xfrm>
              <a:off x="7814520" y="2063227"/>
              <a:ext cx="616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dirty="0">
                  <a:latin typeface="Garamond" panose="02020404030301010803" pitchFamily="18" charset="0"/>
                </a:rPr>
                <a:t>(g)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B0FEAB-E04F-1D40-AF79-889F2A261080}"/>
                </a:ext>
              </a:extLst>
            </p:cNvPr>
            <p:cNvSpPr txBox="1"/>
            <p:nvPr/>
          </p:nvSpPr>
          <p:spPr>
            <a:xfrm>
              <a:off x="8921277" y="2063227"/>
              <a:ext cx="616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dirty="0">
                  <a:latin typeface="Garamond" panose="02020404030301010803" pitchFamily="18" charset="0"/>
                </a:rPr>
                <a:t>(h)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82DCE08-1D01-A744-B0FD-E53CAEA0CAEA}"/>
                </a:ext>
              </a:extLst>
            </p:cNvPr>
            <p:cNvSpPr txBox="1"/>
            <p:nvPr/>
          </p:nvSpPr>
          <p:spPr>
            <a:xfrm>
              <a:off x="10028034" y="2063227"/>
              <a:ext cx="616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dirty="0">
                  <a:latin typeface="Garamond" panose="02020404030301010803" pitchFamily="18" charset="0"/>
                </a:rPr>
                <a:t>(i)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A30432-2663-DD44-93F0-F25ADF444D4A}"/>
                </a:ext>
              </a:extLst>
            </p:cNvPr>
            <p:cNvSpPr txBox="1"/>
            <p:nvPr/>
          </p:nvSpPr>
          <p:spPr>
            <a:xfrm>
              <a:off x="11110963" y="2063227"/>
              <a:ext cx="616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dirty="0">
                  <a:latin typeface="Garamond" panose="02020404030301010803" pitchFamily="18" charset="0"/>
                </a:rPr>
                <a:t>(j)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20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08F303A-3F32-FA4E-985F-05ABDA2110B4}"/>
              </a:ext>
            </a:extLst>
          </p:cNvPr>
          <p:cNvGrpSpPr/>
          <p:nvPr/>
        </p:nvGrpSpPr>
        <p:grpSpPr>
          <a:xfrm>
            <a:off x="122316" y="508615"/>
            <a:ext cx="10977933" cy="1508205"/>
            <a:chOff x="492431" y="661015"/>
            <a:chExt cx="10977933" cy="15082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93C897-1640-7644-BF91-3A931CA2F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431" y="816529"/>
              <a:ext cx="895229" cy="13428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7D308F-703F-FC41-9D6A-2F41FCD49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63106" y="664276"/>
              <a:ext cx="702941" cy="6568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DA9070-6BE9-B74B-8B70-F7625071D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9682" y="1512383"/>
              <a:ext cx="669787" cy="65683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FB37B02-AA82-4C43-BFC7-AE00D1F2228A}"/>
                </a:ext>
              </a:extLst>
            </p:cNvPr>
            <p:cNvCxnSpPr/>
            <p:nvPr/>
          </p:nvCxnSpPr>
          <p:spPr>
            <a:xfrm flipH="1">
              <a:off x="1286107" y="667845"/>
              <a:ext cx="702941" cy="32841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F627AA-2CFD-E14A-8CB3-59B96D0B3789}"/>
                </a:ext>
              </a:extLst>
            </p:cNvPr>
            <p:cNvCxnSpPr/>
            <p:nvPr/>
          </p:nvCxnSpPr>
          <p:spPr>
            <a:xfrm flipH="1" flipV="1">
              <a:off x="1286107" y="1062185"/>
              <a:ext cx="702941" cy="22442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E8846A6-AFF0-FF40-9538-95AA5880A59C}"/>
                </a:ext>
              </a:extLst>
            </p:cNvPr>
            <p:cNvSpPr/>
            <p:nvPr/>
          </p:nvSpPr>
          <p:spPr>
            <a:xfrm>
              <a:off x="1196898" y="988829"/>
              <a:ext cx="89209" cy="8079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523016-2A70-1A4C-ABB6-313F4BE840AE}"/>
                </a:ext>
              </a:extLst>
            </p:cNvPr>
            <p:cNvSpPr/>
            <p:nvPr/>
          </p:nvSpPr>
          <p:spPr>
            <a:xfrm>
              <a:off x="1222920" y="1780564"/>
              <a:ext cx="89209" cy="80790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3355AE-96E8-A742-A00C-0AA1612A4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8412" y="1536504"/>
              <a:ext cx="680636" cy="24406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553152-0EDA-7B48-A072-B9EBCA9AE9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2129" y="1861354"/>
              <a:ext cx="676919" cy="27340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1B68F14-F765-A240-B2FA-B7C01DAC7F2E}"/>
                </a:ext>
              </a:extLst>
            </p:cNvPr>
            <p:cNvSpPr/>
            <p:nvPr/>
          </p:nvSpPr>
          <p:spPr>
            <a:xfrm>
              <a:off x="2981740" y="926401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DFT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7DA16E4-FD69-EC4E-82C3-E5D6364A5FD0}"/>
                </a:ext>
              </a:extLst>
            </p:cNvPr>
            <p:cNvSpPr/>
            <p:nvPr/>
          </p:nvSpPr>
          <p:spPr>
            <a:xfrm>
              <a:off x="4080345" y="927124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log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43B0067-744F-374A-910A-EC90D99E829C}"/>
                </a:ext>
              </a:extLst>
            </p:cNvPr>
            <p:cNvSpPr/>
            <p:nvPr/>
          </p:nvSpPr>
          <p:spPr>
            <a:xfrm>
              <a:off x="5181600" y="926401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IDFT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D42E476-82E1-644A-95BB-B37AE116A90C}"/>
                </a:ext>
              </a:extLst>
            </p:cNvPr>
            <p:cNvSpPr/>
            <p:nvPr/>
          </p:nvSpPr>
          <p:spPr>
            <a:xfrm>
              <a:off x="6425621" y="661015"/>
              <a:ext cx="1600862" cy="1473744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aramond" panose="02020404030301010803" pitchFamily="18" charset="0"/>
                </a:rPr>
                <a:t>N2N</a:t>
              </a:r>
              <a:endParaRPr lang="en-FR" dirty="0">
                <a:latin typeface="Garamond" panose="02020404030301010803" pitchFamily="18" charset="0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0112B585-6F2E-DE4B-97D9-9220BDC8BAE8}"/>
                </a:ext>
              </a:extLst>
            </p:cNvPr>
            <p:cNvSpPr/>
            <p:nvPr/>
          </p:nvSpPr>
          <p:spPr>
            <a:xfrm>
              <a:off x="8356104" y="926401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DFT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7794A81-47AF-BC43-A634-F62667299424}"/>
                </a:ext>
              </a:extLst>
            </p:cNvPr>
            <p:cNvSpPr/>
            <p:nvPr/>
          </p:nvSpPr>
          <p:spPr>
            <a:xfrm>
              <a:off x="9454709" y="927124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log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8580646-7840-9E4F-A188-581190B32403}"/>
                </a:ext>
              </a:extLst>
            </p:cNvPr>
            <p:cNvSpPr/>
            <p:nvPr/>
          </p:nvSpPr>
          <p:spPr>
            <a:xfrm>
              <a:off x="10555964" y="926401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FR" dirty="0">
                  <a:latin typeface="Garamond" panose="02020404030301010803" pitchFamily="18" charset="0"/>
                </a:rPr>
                <a:t>IDFT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98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105</Words>
  <Application>Microsoft Macintosh PowerPoint</Application>
  <PresentationFormat>Widescreen</PresentationFormat>
  <Paragraphs>46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Dervishi Megi  BC 2020</dc:creator>
  <cp:lastModifiedBy>Dervishi Megi  BC 2020</cp:lastModifiedBy>
  <cp:revision>6</cp:revision>
  <dcterms:created xsi:type="dcterms:W3CDTF">2022-01-28T18:08:42Z</dcterms:created>
  <dcterms:modified xsi:type="dcterms:W3CDTF">2022-02-01T23:37:11Z</dcterms:modified>
</cp:coreProperties>
</file>